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13ac9b4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13ac9b4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Beauty of the Earth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Folliott Sanford Pierpoint, adapt.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Lia Davis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96400"/>
            <a:ext cx="8115000" cy="4270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i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1</a:t>
            </a: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beauty of the earth, </a:t>
            </a:r>
            <a:b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splendor of the skies,</a:t>
            </a:r>
            <a:b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love which from our birth</a:t>
            </a:r>
            <a:b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Over and around us lies.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2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Grateful we raise, grateful we praise.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3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Source, we raise our hymn of praise.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Macintosh PowerPoint</Application>
  <PresentationFormat>On-screen Show (16:9)</PresentationFormat>
  <Paragraphs>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2025-10-02T16:31:11Z</dcterms:modified>
</cp:coreProperties>
</file>